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322" r:id="rId2"/>
    <p:sldId id="259" r:id="rId3"/>
    <p:sldId id="294" r:id="rId4"/>
  </p:sldIdLst>
  <p:sldSz cx="12190413" cy="6859588"/>
  <p:notesSz cx="6858000" cy="9144000"/>
  <p:embeddedFontLst>
    <p:embeddedFont>
      <p:font typeface="굴림체" panose="020B0609000101010101" pitchFamily="49" charset="-127"/>
      <p:regular r:id="rId7"/>
    </p:embeddedFont>
    <p:embeddedFont>
      <p:font typeface="맑은 고딕" panose="020B0503020000020004" pitchFamily="34" charset="-127"/>
      <p:regular r:id="rId8"/>
      <p:bold r:id="rId9"/>
    </p:embeddedFont>
    <p:embeddedFont>
      <p:font typeface="Noto Sans" panose="020B0502040504020204" pitchFamily="34" charset="0"/>
      <p:regular r:id="rId10"/>
      <p:bold r:id="rId11"/>
      <p:italic r:id="rId12"/>
      <p:boldItalic r:id="rId13"/>
    </p:embeddedFont>
    <p:embeddedFont>
      <p:font typeface="Segoe UI" panose="020B0502040204020203" pitchFamily="34" charset="0"/>
      <p:regular r:id="rId14"/>
      <p:bold r:id="rId15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8B685D"/>
    <a:srgbClr val="252A85"/>
    <a:srgbClr val="1A76D4"/>
    <a:srgbClr val="7EB1DE"/>
    <a:srgbClr val="0C0F14"/>
    <a:srgbClr val="C7CF21"/>
    <a:srgbClr val="81B02C"/>
    <a:srgbClr val="455E18"/>
    <a:srgbClr val="2A65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9" autoAdjust="0"/>
    <p:restoredTop sz="94953" autoAdjust="0"/>
  </p:normalViewPr>
  <p:slideViewPr>
    <p:cSldViewPr>
      <p:cViewPr varScale="1">
        <p:scale>
          <a:sx n="86" d="100"/>
          <a:sy n="86" d="100"/>
        </p:scale>
        <p:origin x="1336" y="200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2024. 4. 3.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2024. 4. 3.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28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2024. 4. 3.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471910" y="5162813"/>
            <a:ext cx="4727752" cy="5712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8B685D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447133" y="3188658"/>
            <a:ext cx="6743271" cy="211334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2024. 4. 3.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2024. 4. 3.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8B685D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2024. 4. 3.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2024. 4. 3.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2024. 4. 3.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3070870" y="4149874"/>
            <a:ext cx="8208912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2024. 4. 3.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871070" y="3188658"/>
            <a:ext cx="7319335" cy="1332262"/>
          </a:xfrm>
        </p:spPr>
        <p:txBody>
          <a:bodyPr/>
          <a:lstStyle/>
          <a:p>
            <a:r>
              <a:rPr lang="en-GB" altLang="ko-KR" dirty="0"/>
              <a:t>          </a:t>
            </a:r>
            <a:br>
              <a:rPr lang="en-GB" altLang="ko-KR" dirty="0"/>
            </a:br>
            <a:r>
              <a:rPr lang="en-GB" altLang="ko-KR" dirty="0"/>
              <a:t>	    Book Bots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6C0897-DE6A-D439-DFF0-AEE64B6070BF}"/>
              </a:ext>
            </a:extLst>
          </p:cNvPr>
          <p:cNvSpPr txBox="1"/>
          <p:nvPr/>
        </p:nvSpPr>
        <p:spPr>
          <a:xfrm>
            <a:off x="4222998" y="644022"/>
            <a:ext cx="7488832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Symbol" pitchFamily="2" charset="2"/>
              <a:buChar char=""/>
            </a:pPr>
            <a:r>
              <a:rPr lang="en-GB" sz="2800" b="1" kern="100" dirty="0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     Books help us to explore the world in many </a:t>
            </a:r>
          </a:p>
          <a:p>
            <a:pPr lvl="0"/>
            <a:r>
              <a:rPr lang="en-GB" sz="2800" b="1" kern="100" dirty="0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          different ways.</a:t>
            </a:r>
          </a:p>
          <a:p>
            <a:pPr marL="342900" lvl="0" indent="-342900">
              <a:buFont typeface="Symbol" pitchFamily="2" charset="2"/>
              <a:buChar char=""/>
            </a:pPr>
            <a:endParaRPr lang="en-GB" sz="2800" b="1" kern="100" dirty="0">
              <a:solidFill>
                <a:schemeClr val="bg1"/>
              </a:solidFill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GB" sz="2800" b="1" kern="100" dirty="0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      Challenge of finding next book</a:t>
            </a:r>
          </a:p>
          <a:p>
            <a:pPr marL="342900" lvl="0" indent="-342900">
              <a:buFont typeface="Symbol" pitchFamily="2" charset="2"/>
              <a:buChar char=""/>
            </a:pPr>
            <a:endParaRPr lang="en-GB" sz="2800" b="1" kern="100" dirty="0">
              <a:solidFill>
                <a:schemeClr val="bg1"/>
              </a:solidFill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n-GB" sz="2800" b="1" kern="100" dirty="0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      Power of new innovative system ,</a:t>
            </a:r>
          </a:p>
          <a:p>
            <a:pPr lvl="0"/>
            <a:r>
              <a:rPr lang="en-GB" sz="2800" b="1" kern="100" dirty="0">
                <a:solidFill>
                  <a:schemeClr val="bg1"/>
                </a:solidFill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          </a:t>
            </a:r>
            <a:r>
              <a:rPr lang="en-GB" sz="2800" b="1" kern="100" dirty="0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data analysis and artificial intelligence.</a:t>
            </a:r>
          </a:p>
          <a:p>
            <a:pPr lvl="0"/>
            <a:endParaRPr lang="en-GB" sz="2800" b="1" kern="100" dirty="0">
              <a:solidFill>
                <a:schemeClr val="bg1"/>
              </a:solidFill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800" b="1" kern="100" dirty="0">
                <a:solidFill>
                  <a:schemeClr val="bg1"/>
                </a:solidFill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     Introduction to Personalize book </a:t>
            </a:r>
          </a:p>
          <a:p>
            <a:pPr lvl="0"/>
            <a:r>
              <a:rPr lang="en-GB" sz="2800" b="1" kern="100" dirty="0">
                <a:solidFill>
                  <a:schemeClr val="bg1"/>
                </a:solidFill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          recommendation system</a:t>
            </a:r>
            <a:endParaRPr lang="en-GB" sz="2800" b="1" kern="100" dirty="0">
              <a:solidFill>
                <a:schemeClr val="bg1"/>
              </a:solidFill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endParaRPr lang="en-GB" sz="2800" b="1" kern="100" dirty="0">
              <a:solidFill>
                <a:schemeClr val="bg1"/>
              </a:solidFill>
              <a:highlight>
                <a:srgbClr val="FFFFFF"/>
              </a:highlight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endParaRPr lang="en-GB" kern="100" dirty="0">
              <a:solidFill>
                <a:schemeClr val="bg1"/>
              </a:solidFill>
              <a:highlight>
                <a:srgbClr val="FF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endParaRPr lang="en-GB" sz="2000" kern="100" dirty="0">
              <a:solidFill>
                <a:schemeClr val="bg1"/>
              </a:solidFill>
              <a:effectLst/>
              <a:highlight>
                <a:srgbClr val="FFFFFF"/>
              </a:highlight>
              <a:latin typeface="Segoe UI" panose="020B0502040204020203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endParaRPr lang="en-GB" sz="2000" kern="100" dirty="0">
              <a:solidFill>
                <a:schemeClr val="bg1"/>
              </a:solidFill>
              <a:highlight>
                <a:srgbClr val="FFFFFF"/>
              </a:highlight>
              <a:latin typeface="Segoe UI" panose="020B0502040204020203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4557565" y="405458"/>
            <a:ext cx="7514305" cy="857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algn="ctr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32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Data Preparation</a:t>
            </a:r>
          </a:p>
          <a:p>
            <a:pPr marL="285750" marR="0" indent="-28575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en-US" altLang="ko-KR" sz="24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Data cleaning </a:t>
            </a:r>
          </a:p>
          <a:p>
            <a:pPr marL="285750" marR="0" indent="-28575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en-US" altLang="ko-KR" sz="24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 Removing any incomplete records. Separated multiple authors into individual entries  .</a:t>
            </a:r>
          </a:p>
          <a:p>
            <a:pPr marL="285750" marR="0" indent="-28575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en-US" altLang="ko-KR" sz="24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Calculation of total no of authors</a:t>
            </a:r>
          </a:p>
          <a:p>
            <a:pPr marL="285750" marR="0" indent="-28575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en-US" altLang="ko-KR" sz="24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Identifying most frequent authors. </a:t>
            </a:r>
          </a:p>
          <a:p>
            <a:pPr marR="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sz="1800" kern="100" dirty="0">
              <a:solidFill>
                <a:schemeClr val="bg1"/>
              </a:solidFill>
              <a:highlight>
                <a:srgbClr val="FFFFFF"/>
              </a:highlight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800" kern="10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marR="0" indent="-28575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L="285750" marR="0" indent="-28575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L="285750" marR="0" indent="-28575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1" lang="en-US" altLang="ko-KR" sz="18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12476</TotalTime>
  <Words>79</Words>
  <Application>Microsoft Macintosh PowerPoint</Application>
  <PresentationFormat>Custom</PresentationFormat>
  <Paragraphs>25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Segoe UI</vt:lpstr>
      <vt:lpstr>Noto Sans</vt:lpstr>
      <vt:lpstr>맑은 고딕</vt:lpstr>
      <vt:lpstr>Aptos</vt:lpstr>
      <vt:lpstr>Calibri Light</vt:lpstr>
      <vt:lpstr>Symbol</vt:lpstr>
      <vt:lpstr>Arial</vt:lpstr>
      <vt:lpstr>굴림체</vt:lpstr>
      <vt:lpstr>Office 테마</vt:lpstr>
      <vt:lpstr>                Book Bots</vt:lpstr>
      <vt:lpstr>PowerPoint Presentation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kay khalid</cp:lastModifiedBy>
  <cp:revision>4</cp:revision>
  <dcterms:created xsi:type="dcterms:W3CDTF">2010-02-01T08:03:16Z</dcterms:created>
  <dcterms:modified xsi:type="dcterms:W3CDTF">2024-04-04T00:01:52Z</dcterms:modified>
  <cp:category>www.slidemembers.com</cp:category>
</cp:coreProperties>
</file>